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4921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9836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30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0608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9098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1415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898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870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2643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5666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0702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FAF44ED-67CA-4910-831A-C6A2342197D5}" type="datetimeFigureOut">
              <a:rPr lang="ru-RU" smtClean="0"/>
              <a:t>13.11.2024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B0D1B50-8F77-4904-824E-D2E796269C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2561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Русская рулетка</a:t>
            </a:r>
            <a:br>
              <a:rPr lang="ru-RU" dirty="0" smtClean="0"/>
            </a:br>
            <a:r>
              <a:rPr lang="ru-RU" dirty="0" smtClean="0"/>
              <a:t>Но…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Веб-приложение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03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Это веб-приложение в жанре симулятора «русской рулетки» для </a:t>
            </a:r>
            <a:r>
              <a:rPr lang="ru-RU" dirty="0" err="1"/>
              <a:t>микросервисной</a:t>
            </a:r>
            <a:r>
              <a:rPr lang="ru-RU" dirty="0"/>
              <a:t> архитектуры. Виртуальное приложение позволяет пользователям на практике испытать, как может вести себя система, когда в процессе её работы случайным образом выключаются отдельные </a:t>
            </a:r>
            <a:r>
              <a:rPr lang="ru-RU" dirty="0" err="1"/>
              <a:t>микросервисы</a:t>
            </a:r>
            <a:r>
              <a:rPr lang="ru-RU" dirty="0"/>
              <a:t>. При каждом нажатии на кнопку "Выстрелить" происходит имитация случайного отказа одного из </a:t>
            </a:r>
            <a:r>
              <a:rPr lang="ru-RU" dirty="0" err="1"/>
              <a:t>микросервисов</a:t>
            </a:r>
            <a:r>
              <a:rPr lang="ru-RU" dirty="0"/>
              <a:t> в системе. Система проходит через несколько этапов проверки работоспособности и выносливости, так как в каждом раунде один из её компонентов перестаёт функционировать, а оставшиеся должны продолжать поддерживать основные функции приложения.</a:t>
            </a:r>
          </a:p>
        </p:txBody>
      </p:sp>
    </p:spTree>
    <p:extLst>
      <p:ext uri="{BB962C8B-B14F-4D97-AF65-F5344CB8AC3E}">
        <p14:creationId xmlns:p14="http://schemas.microsoft.com/office/powerpoint/2010/main" val="81053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Цель и задачи проекта</a:t>
            </a:r>
            <a:r>
              <a:rPr lang="ru-RU" dirty="0"/>
              <a:t>: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b="1" dirty="0"/>
              <a:t>Обучение и тренировка разработчиков и архитекторов</a:t>
            </a:r>
            <a:r>
              <a:rPr lang="ru-RU" dirty="0"/>
              <a:t> — проект помогает понять, как отказ одного или нескольких компонентов влияет на работу всей системы</a:t>
            </a:r>
            <a:r>
              <a:rPr lang="ru-RU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/>
              <a:t>Тестирование отказоустойчивости</a:t>
            </a:r>
            <a:r>
              <a:rPr lang="ru-RU" dirty="0"/>
              <a:t> — приложение позволяет моделировать отказ отдельных </a:t>
            </a:r>
            <a:r>
              <a:rPr lang="ru-RU" dirty="0" err="1"/>
              <a:t>микросервисов</a:t>
            </a:r>
            <a:r>
              <a:rPr lang="ru-RU" dirty="0"/>
              <a:t> и анализировать, насколько устойчива система к поломкам, каким образом можно обеспечить её надёжность и подготовиться к реальным сбоям</a:t>
            </a:r>
            <a:r>
              <a:rPr lang="ru-RU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/>
              <a:t>Разработка стратегии быстрого восстановления</a:t>
            </a:r>
            <a:r>
              <a:rPr lang="ru-RU" dirty="0"/>
              <a:t> — проект позволяет командам находить наиболее слабые места в архитектуре, выстраивать алгоритмы автоматического восстановления и переключения на резервные ресурсы</a:t>
            </a:r>
            <a:r>
              <a:rPr lang="ru-RU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/>
              <a:t>Весёлый и наглядный подход к серьёзной задаче</a:t>
            </a:r>
            <a:r>
              <a:rPr lang="ru-RU" dirty="0"/>
              <a:t> — проект превращает процесс тестирования в интерактивную игру, делая его более интересным и доступным для восприятия.</a:t>
            </a:r>
          </a:p>
        </p:txBody>
      </p:sp>
    </p:spTree>
    <p:extLst>
      <p:ext uri="{BB962C8B-B14F-4D97-AF65-F5344CB8AC3E}">
        <p14:creationId xmlns:p14="http://schemas.microsoft.com/office/powerpoint/2010/main" val="3837009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Планируемая функциональность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Интерфейс для запуска </a:t>
            </a:r>
            <a:r>
              <a:rPr lang="ru-RU" dirty="0" smtClean="0"/>
              <a:t>«выстрела»</a:t>
            </a:r>
          </a:p>
          <a:p>
            <a:r>
              <a:rPr lang="ru-RU" dirty="0"/>
              <a:t>Мониторинг состояния </a:t>
            </a:r>
            <a:r>
              <a:rPr lang="ru-RU" dirty="0" err="1" smtClean="0"/>
              <a:t>микросервисов</a:t>
            </a:r>
            <a:endParaRPr lang="ru-RU" dirty="0" smtClean="0"/>
          </a:p>
          <a:p>
            <a:r>
              <a:rPr lang="ru-RU" dirty="0"/>
              <a:t>Функционал восстановления </a:t>
            </a:r>
            <a:r>
              <a:rPr lang="ru-RU" dirty="0" err="1" smtClean="0"/>
              <a:t>микросервисов</a:t>
            </a:r>
            <a:endParaRPr lang="ru-RU" dirty="0" smtClean="0"/>
          </a:p>
          <a:p>
            <a:r>
              <a:rPr lang="ru-RU" dirty="0" err="1" smtClean="0"/>
              <a:t>Микросервисы</a:t>
            </a:r>
            <a:r>
              <a:rPr lang="ru-RU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359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Микросервисы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Revolver</a:t>
            </a:r>
            <a:r>
              <a:rPr lang="en-US" dirty="0" smtClean="0"/>
              <a:t> </a:t>
            </a:r>
            <a:r>
              <a:rPr lang="ru-RU" dirty="0" smtClean="0"/>
              <a:t>-</a:t>
            </a:r>
            <a:r>
              <a:rPr lang="en-US" dirty="0" smtClean="0"/>
              <a:t> </a:t>
            </a:r>
            <a:r>
              <a:rPr lang="ru-RU" dirty="0" smtClean="0"/>
              <a:t>симуляция русской рулетки</a:t>
            </a:r>
          </a:p>
          <a:p>
            <a:r>
              <a:rPr lang="en-US" dirty="0" err="1"/>
              <a:t>LiveMonitor</a:t>
            </a:r>
            <a:r>
              <a:rPr lang="en-US" dirty="0"/>
              <a:t> </a:t>
            </a:r>
            <a:r>
              <a:rPr lang="en-US" dirty="0" smtClean="0"/>
              <a:t> -</a:t>
            </a:r>
            <a:r>
              <a:rPr lang="ru-RU" dirty="0" smtClean="0"/>
              <a:t> отслеживание состояния </a:t>
            </a:r>
            <a:r>
              <a:rPr lang="ru-RU" dirty="0" err="1" smtClean="0"/>
              <a:t>микросервисов</a:t>
            </a:r>
            <a:endParaRPr lang="ru-RU" dirty="0" smtClean="0"/>
          </a:p>
          <a:p>
            <a:r>
              <a:rPr lang="en-US" dirty="0" smtClean="0"/>
              <a:t>Statistics</a:t>
            </a:r>
            <a:r>
              <a:rPr lang="en-US" dirty="0"/>
              <a:t> </a:t>
            </a:r>
            <a:r>
              <a:rPr lang="en-US" dirty="0" smtClean="0"/>
              <a:t> -</a:t>
            </a:r>
            <a:r>
              <a:rPr lang="ru-RU" dirty="0" smtClean="0"/>
              <a:t> статистика событий на сайте</a:t>
            </a:r>
          </a:p>
          <a:p>
            <a:r>
              <a:rPr lang="en-US" dirty="0" err="1" smtClean="0"/>
              <a:t>ActionLog</a:t>
            </a:r>
            <a:r>
              <a:rPr lang="en-US" dirty="0" smtClean="0"/>
              <a:t> </a:t>
            </a:r>
            <a:r>
              <a:rPr lang="ru-RU" dirty="0" smtClean="0"/>
              <a:t>- отслеживание событий на сайте</a:t>
            </a:r>
            <a:endParaRPr lang="en-US" dirty="0" smtClean="0"/>
          </a:p>
          <a:p>
            <a:r>
              <a:rPr lang="en-US" dirty="0" err="1" smtClean="0"/>
              <a:t>AuthorizationAPI</a:t>
            </a:r>
            <a:r>
              <a:rPr lang="en-US" dirty="0" smtClean="0"/>
              <a:t> -</a:t>
            </a:r>
            <a:r>
              <a:rPr lang="ru-RU" dirty="0" smtClean="0"/>
              <a:t> авторизация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713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smtClean="0"/>
              <a:t>Команда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Казанков Руслан - </a:t>
            </a:r>
            <a:r>
              <a:rPr lang="en-US" dirty="0"/>
              <a:t>Team Lead, </a:t>
            </a:r>
            <a:r>
              <a:rPr lang="en-US" dirty="0" err="1"/>
              <a:t>Fullstack</a:t>
            </a:r>
            <a:endParaRPr lang="en-US" dirty="0"/>
          </a:p>
          <a:p>
            <a:r>
              <a:rPr lang="ru-RU" dirty="0" err="1"/>
              <a:t>Спиваченко</a:t>
            </a:r>
            <a:r>
              <a:rPr lang="ru-RU" dirty="0"/>
              <a:t> Михаил - </a:t>
            </a:r>
            <a:r>
              <a:rPr lang="en-US" dirty="0"/>
              <a:t>Backend-Developer</a:t>
            </a:r>
          </a:p>
          <a:p>
            <a:r>
              <a:rPr lang="ru-RU" dirty="0" err="1"/>
              <a:t>Заголовец</a:t>
            </a:r>
            <a:r>
              <a:rPr lang="ru-RU" dirty="0"/>
              <a:t> Иван - </a:t>
            </a:r>
            <a:r>
              <a:rPr lang="ru-RU" dirty="0" err="1"/>
              <a:t>Тестировщик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1667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Tech Stack</a:t>
            </a:r>
            <a:br>
              <a:rPr lang="en-US" b="1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ASP NET - </a:t>
            </a:r>
            <a:r>
              <a:rPr lang="ru-RU" dirty="0"/>
              <a:t>платформа разработки веб-приложений. </a:t>
            </a:r>
            <a:r>
              <a:rPr lang="en-US" dirty="0"/>
              <a:t>ASP NET MVC </a:t>
            </a:r>
            <a:r>
              <a:rPr lang="ru-RU" dirty="0"/>
              <a:t>для клиента. </a:t>
            </a:r>
            <a:r>
              <a:rPr lang="en-US" dirty="0"/>
              <a:t>ASP NET API </a:t>
            </a:r>
            <a:r>
              <a:rPr lang="ru-RU" dirty="0"/>
              <a:t>для </a:t>
            </a:r>
            <a:r>
              <a:rPr lang="ru-RU" dirty="0" err="1"/>
              <a:t>бэкэнда</a:t>
            </a:r>
            <a:r>
              <a:rPr lang="ru-RU" dirty="0"/>
              <a:t>.</a:t>
            </a:r>
          </a:p>
          <a:p>
            <a:r>
              <a:rPr lang="en-US" dirty="0" err="1"/>
              <a:t>xUnit</a:t>
            </a:r>
            <a:r>
              <a:rPr lang="en-US" dirty="0"/>
              <a:t> - </a:t>
            </a:r>
            <a:r>
              <a:rPr lang="ru-RU" dirty="0" err="1"/>
              <a:t>фреймворк</a:t>
            </a:r>
            <a:r>
              <a:rPr lang="ru-RU" dirty="0"/>
              <a:t> для тестирования.</a:t>
            </a:r>
          </a:p>
          <a:p>
            <a:r>
              <a:rPr lang="en-US" dirty="0" err="1"/>
              <a:t>Postgres</a:t>
            </a:r>
            <a:r>
              <a:rPr lang="en-US" dirty="0"/>
              <a:t> - </a:t>
            </a:r>
            <a:r>
              <a:rPr lang="ru-RU" dirty="0"/>
              <a:t>база данных, которая будет использоваться в </a:t>
            </a:r>
            <a:r>
              <a:rPr lang="ru-RU" dirty="0" err="1"/>
              <a:t>микросервисах</a:t>
            </a:r>
            <a:r>
              <a:rPr lang="ru-RU" dirty="0"/>
              <a:t>.</a:t>
            </a:r>
          </a:p>
          <a:p>
            <a:r>
              <a:rPr lang="en-US" dirty="0" err="1"/>
              <a:t>Redis</a:t>
            </a:r>
            <a:r>
              <a:rPr lang="en-US" dirty="0"/>
              <a:t> - </a:t>
            </a:r>
            <a:r>
              <a:rPr lang="ru-RU" dirty="0" err="1"/>
              <a:t>кишерование</a:t>
            </a:r>
            <a:r>
              <a:rPr lang="ru-RU" dirty="0"/>
              <a:t>.</a:t>
            </a:r>
          </a:p>
          <a:p>
            <a:r>
              <a:rPr lang="en-US" dirty="0"/>
              <a:t>Kafka - </a:t>
            </a:r>
            <a:r>
              <a:rPr lang="ru-RU" dirty="0"/>
              <a:t>брокер сообщений.</a:t>
            </a:r>
          </a:p>
        </p:txBody>
      </p:sp>
    </p:spTree>
    <p:extLst>
      <p:ext uri="{BB962C8B-B14F-4D97-AF65-F5344CB8AC3E}">
        <p14:creationId xmlns:p14="http://schemas.microsoft.com/office/powerpoint/2010/main" val="2466532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Примерная архитектура</a:t>
            </a:r>
            <a:endParaRPr lang="ru-RU" dirty="0"/>
          </a:p>
        </p:txBody>
      </p:sp>
      <p:sp>
        <p:nvSpPr>
          <p:cNvPr id="4" name="AutoShape 2" descr="blob:https://web.telegram.org/d46b89ff-b192-4213-a869-d2f76424701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" name="Объект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438" y="2691174"/>
            <a:ext cx="7731125" cy="2996477"/>
          </a:xfrm>
        </p:spPr>
      </p:pic>
    </p:spTree>
    <p:extLst>
      <p:ext uri="{BB962C8B-B14F-4D97-AF65-F5344CB8AC3E}">
        <p14:creationId xmlns:p14="http://schemas.microsoft.com/office/powerpoint/2010/main" val="140209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203" y="2638425"/>
            <a:ext cx="3357594" cy="3101975"/>
          </a:xfrm>
        </p:spPr>
      </p:pic>
    </p:spTree>
    <p:extLst>
      <p:ext uri="{BB962C8B-B14F-4D97-AF65-F5344CB8AC3E}">
        <p14:creationId xmlns:p14="http://schemas.microsoft.com/office/powerpoint/2010/main" val="182425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27</TotalTime>
  <Words>291</Words>
  <Application>Microsoft Office PowerPoint</Application>
  <PresentationFormat>Широкоэкранный</PresentationFormat>
  <Paragraphs>32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Corbel</vt:lpstr>
      <vt:lpstr>Gill Sans MT</vt:lpstr>
      <vt:lpstr>Parcel</vt:lpstr>
      <vt:lpstr>Русская рулетка Но…</vt:lpstr>
      <vt:lpstr>Описание проекта</vt:lpstr>
      <vt:lpstr>Цель и задачи проекта:</vt:lpstr>
      <vt:lpstr>Планируемая функциональность</vt:lpstr>
      <vt:lpstr>Микросервисы</vt:lpstr>
      <vt:lpstr>Команда</vt:lpstr>
      <vt:lpstr>Tech Stack </vt:lpstr>
      <vt:lpstr>Примерная архитектура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Русская рулетка Но…</dc:title>
  <dc:creator>Миха Спива</dc:creator>
  <cp:lastModifiedBy>Миха Спива</cp:lastModifiedBy>
  <cp:revision>5</cp:revision>
  <dcterms:created xsi:type="dcterms:W3CDTF">2024-11-13T12:45:58Z</dcterms:created>
  <dcterms:modified xsi:type="dcterms:W3CDTF">2024-11-13T13:13:53Z</dcterms:modified>
</cp:coreProperties>
</file>

<file path=docProps/thumbnail.jpeg>
</file>